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4" r:id="rId2"/>
    <p:sldMasterId id="2147483666" r:id="rId3"/>
    <p:sldMasterId id="2147483679" r:id="rId4"/>
    <p:sldMasterId id="2147483684" r:id="rId5"/>
    <p:sldMasterId id="2147483689" r:id="rId6"/>
    <p:sldMasterId id="2147483695" r:id="rId7"/>
    <p:sldMasterId id="2147483701" r:id="rId8"/>
  </p:sldMasterIdLst>
  <p:notesMasterIdLst>
    <p:notesMasterId r:id="rId44"/>
  </p:notesMasterIdLst>
  <p:sldIdLst>
    <p:sldId id="259" r:id="rId9"/>
    <p:sldId id="257" r:id="rId10"/>
    <p:sldId id="306" r:id="rId11"/>
    <p:sldId id="350" r:id="rId12"/>
    <p:sldId id="340" r:id="rId13"/>
    <p:sldId id="307" r:id="rId14"/>
    <p:sldId id="308" r:id="rId15"/>
    <p:sldId id="309" r:id="rId16"/>
    <p:sldId id="310" r:id="rId17"/>
    <p:sldId id="317" r:id="rId18"/>
    <p:sldId id="330" r:id="rId19"/>
    <p:sldId id="356" r:id="rId20"/>
    <p:sldId id="331" r:id="rId21"/>
    <p:sldId id="371" r:id="rId22"/>
    <p:sldId id="369" r:id="rId23"/>
    <p:sldId id="372" r:id="rId24"/>
    <p:sldId id="373" r:id="rId25"/>
    <p:sldId id="357" r:id="rId26"/>
    <p:sldId id="370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32" r:id="rId35"/>
    <p:sldId id="365" r:id="rId36"/>
    <p:sldId id="366" r:id="rId37"/>
    <p:sldId id="375" r:id="rId38"/>
    <p:sldId id="376" r:id="rId39"/>
    <p:sldId id="374" r:id="rId40"/>
    <p:sldId id="367" r:id="rId41"/>
    <p:sldId id="378" r:id="rId42"/>
    <p:sldId id="377" r:id="rId4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 autoAdjust="0"/>
    <p:restoredTop sz="94660"/>
  </p:normalViewPr>
  <p:slideViewPr>
    <p:cSldViewPr>
      <p:cViewPr varScale="1">
        <p:scale>
          <a:sx n="72" d="100"/>
          <a:sy n="72" d="100"/>
        </p:scale>
        <p:origin x="150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5E0E3-3267-4A6B-84AA-D60E629A7245}" type="datetimeFigureOut">
              <a:rPr lang="en-US" smtClean="0"/>
              <a:pPr/>
              <a:t>3/28/2017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02E2-93E8-4C88-9B57-6CBB94974C3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295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A565D-ABD3-45FA-AC01-1B6658CFC37F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AED83-0219-4F0D-BE97-AE5B3D7138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1D5A-C4D4-4969-BC33-19EDF0D426DA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607BA-0027-49A8-B283-32E4CA1FD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8A010-6F6D-439F-A9EA-32FCA49597E0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A225C-E831-46D5-8DB9-356F15AED3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11B97-C9CE-4F0B-8E5C-D8C8B22D1CE7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6937A-5464-4134-A99A-51DDDB6326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A15F5-B696-4969-8599-5EC50C2F494D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94B19-B47E-4129-8A2D-E5D33C74F1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18CD8-D219-416F-9010-E6AF668D6CC6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E7B12-3FF8-46D0-8BD4-0FEAB6368A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6D9BD-D340-439C-8DFE-7A14A7E97F6E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B3950-72E5-4BA6-A60B-84F7712C3A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362E8-9782-4647-BF52-1B49AC1C1E6D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87554-4E90-44E2-B3FC-9DC90415DA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8AA80-CB9A-4555-B675-416EE44B2131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01A74-04AF-4DBE-A110-67D8FF42EC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6079D-5716-43CA-8FD1-FA5A297D5E57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8171B-637B-4C66-ACA6-53CF19876A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958A5-3F1B-48C7-B6CE-EFDC3270B773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7452F-D0CC-4072-961F-56F3BF32C5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</a:blip>
          <a:srcRect/>
          <a:stretch>
            <a:fillRect t="-4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CEE6781-820C-4086-AFEC-61B462F55050}" type="datetimeFigureOut">
              <a:rPr lang="en-US"/>
              <a:pPr>
                <a:defRPr/>
              </a:pPr>
              <a:t>3/28/2017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C4B5429-9303-4F13-8A76-A0C57478C1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Application Security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Attacks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76400"/>
            <a:ext cx="8534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Attacks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828800"/>
            <a:ext cx="8382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/>
              <a:t>Never trust the client, the server, or the  network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All inputs must be validated. All interactions with other parties must  be assumed to be malicious until proven otherwise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5486400"/>
            <a:ext cx="1905000" cy="6397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905000"/>
            <a:ext cx="6448425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SQL Injection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81200"/>
            <a:ext cx="8077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Flow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981200"/>
            <a:ext cx="365760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Dangers of SQL Injection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76400"/>
            <a:ext cx="7543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Dangers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05000"/>
            <a:ext cx="8001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752600"/>
            <a:ext cx="7772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Examples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00200"/>
            <a:ext cx="8077200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Where do we find Web Applications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endParaRPr lang="en-US" sz="1100" dirty="0"/>
          </a:p>
          <a:p>
            <a:r>
              <a:rPr lang="en-US" sz="2400" dirty="0"/>
              <a:t>Social Media</a:t>
            </a:r>
          </a:p>
          <a:p>
            <a:r>
              <a:rPr lang="en-US" sz="2400" dirty="0"/>
              <a:t>Webmail</a:t>
            </a:r>
          </a:p>
          <a:p>
            <a:r>
              <a:rPr lang="en-US" sz="2400" dirty="0"/>
              <a:t>Ecommerce</a:t>
            </a:r>
          </a:p>
          <a:p>
            <a:r>
              <a:rPr lang="en-US" sz="2400" dirty="0"/>
              <a:t>Online Banking</a:t>
            </a:r>
          </a:p>
          <a:p>
            <a:r>
              <a:rPr lang="en-US" sz="2400" dirty="0"/>
              <a:t>Corporate Intranet sites</a:t>
            </a:r>
          </a:p>
          <a:p>
            <a:r>
              <a:rPr lang="en-US" sz="2400" dirty="0"/>
              <a:t>Customer &amp; Project Management</a:t>
            </a:r>
          </a:p>
          <a:p>
            <a:r>
              <a:rPr lang="en-US" sz="2400" dirty="0"/>
              <a:t>Bug tracking</a:t>
            </a:r>
          </a:p>
          <a:p>
            <a:r>
              <a:rPr lang="en-US" sz="2400" dirty="0"/>
              <a:t>Routers &amp; Firewalls</a:t>
            </a:r>
          </a:p>
          <a:p>
            <a:r>
              <a:rPr lang="nn-NO" sz="2400" dirty="0"/>
              <a:t>nmap  -p http* 192.168.1.1 -255</a:t>
            </a:r>
          </a:p>
          <a:p>
            <a:pPr>
              <a:buNone/>
            </a:pPr>
            <a:r>
              <a:rPr lang="nn-NO" sz="2800" dirty="0"/>
              <a:t>                                     EVERYWHERE</a:t>
            </a:r>
          </a:p>
          <a:p>
            <a:pPr eaLnBrk="1" hangingPunct="1">
              <a:buNone/>
            </a:pPr>
            <a:endParaRPr lang="en-US" sz="1000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 a Single Slide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828800"/>
            <a:ext cx="75438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57400"/>
            <a:ext cx="8305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ILLUSTRATED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76400"/>
            <a:ext cx="8077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Can do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76400"/>
            <a:ext cx="8686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SQL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828800"/>
            <a:ext cx="7772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BASIC APPROACHES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0"/>
            <a:ext cx="4572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05000"/>
            <a:ext cx="76962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– 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Hand Out lab</a:t>
            </a:r>
          </a:p>
          <a:p>
            <a:r>
              <a:rPr lang="en-US" dirty="0"/>
              <a:t>Hack me Lab</a:t>
            </a:r>
          </a:p>
          <a:p>
            <a:r>
              <a:rPr lang="en-US" dirty="0" err="1"/>
              <a:t>Senario</a:t>
            </a:r>
            <a:r>
              <a:rPr lang="en-US" dirty="0"/>
              <a:t> 172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Scripting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01000" cy="4525963"/>
          </a:xfrm>
        </p:spPr>
        <p:txBody>
          <a:bodyPr/>
          <a:lstStyle/>
          <a:p>
            <a:r>
              <a:rPr lang="en-US" dirty="0"/>
              <a:t>Modifying the parts of a targeted web page in order to inject executable code or content.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Generally implies abusing some combination of client side scripting languages, document object and same origin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find it ??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8" y="1919288"/>
            <a:ext cx="820102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??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76400"/>
            <a:ext cx="8686800" cy="3428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/>
              <a:t>Never trust the client, the server, or the  network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All inputs must be validated. All interactions with other parties must  be assumed to be malicious until proven otherwise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5486400"/>
            <a:ext cx="1905000" cy="639763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XSS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00200"/>
            <a:ext cx="7467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Persistent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sz="2400" dirty="0"/>
              <a:t>Persistent XSS attacks are when the payload is sent to the web server and stored/</a:t>
            </a:r>
          </a:p>
          <a:p>
            <a:r>
              <a:rPr lang="en-US" sz="2400" dirty="0"/>
              <a:t>This is why it is call persistent, because the payload is stored on the web server and can be displayed to any victim who views it.</a:t>
            </a:r>
          </a:p>
          <a:p>
            <a:r>
              <a:rPr lang="en-US" sz="2400" dirty="0"/>
              <a:t>It is one of the most dangerous forms of XSS because of single target, the attacker now has multiple targets from a single attack.</a:t>
            </a:r>
          </a:p>
          <a:p>
            <a:r>
              <a:rPr lang="en-US" sz="2400" dirty="0"/>
              <a:t>Prime vectors for this attack would be forms that submit content to the web server and then display that content back to the user.</a:t>
            </a:r>
          </a:p>
          <a:p>
            <a:pPr>
              <a:buNone/>
            </a:pPr>
            <a:r>
              <a:rPr lang="en-US" sz="2400" dirty="0"/>
              <a:t>      Elements such as – comment boxes, user profiles and forums are susceptible to a persistent XSS Attack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XSS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828800"/>
            <a:ext cx="822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XSS Scripting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752600"/>
            <a:ext cx="838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do – SQL Injection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49" name="Rectangle 1"/>
          <p:cNvSpPr>
            <a:spLocks noGrp="1" noChangeArrowheads="1"/>
          </p:cNvSpPr>
          <p:nvPr>
            <p:ph sz="half" idx="1"/>
          </p:nvPr>
        </p:nvSpPr>
        <p:spPr bwMode="auto">
          <a:xfrm>
            <a:off x="533400" y="2208818"/>
            <a:ext cx="5562600" cy="335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1.  Go to    -  https://hack.me/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Create a User ID</a:t>
            </a:r>
            <a:endParaRPr lang="en-US" sz="3200" dirty="0">
              <a:latin typeface="+mj-lt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Sign-in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lang="en-US" sz="3200" dirty="0">
                <a:latin typeface="+mj-lt"/>
                <a:ea typeface="Calibri" pitchFamily="34" charset="0"/>
                <a:cs typeface="Times New Roman" pitchFamily="18" charset="0"/>
              </a:rPr>
              <a:t>Go to 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Calibri" pitchFamily="34" charset="0"/>
              <a:cs typeface="Times New Roman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3200" dirty="0">
                <a:latin typeface="+mj-lt"/>
              </a:rPr>
              <a:t>SQL injections - Bypassing authentication - Easy 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72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do – XSS Scripting Lab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49" name="Rectangle 1"/>
          <p:cNvSpPr>
            <a:spLocks noGrp="1" noChangeArrowheads="1"/>
          </p:cNvSpPr>
          <p:nvPr>
            <p:ph sz="half" idx="1"/>
          </p:nvPr>
        </p:nvSpPr>
        <p:spPr bwMode="auto">
          <a:xfrm>
            <a:off x="457200" y="1508692"/>
            <a:ext cx="5969839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1.  Go to    -  https://hack.me/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Create a User ID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Sign-in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Go to Foo Radio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Create a another User ID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Determine if the Web applications is susceptible to XSS.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Hint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-</a:t>
            </a:r>
            <a:r>
              <a: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en-US" sz="2000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Find an input Screen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try entering scripting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3F4549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&lt;h1&gt; Hello &lt;/h1&gt;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3F4549"/>
              </a:solidFill>
              <a:effectLst/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3F4549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6.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3F4549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Once you round it try an alert Script: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3F4549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&lt;script&gt;alert("Hello"); &lt;/script&gt;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761126"/>
            <a:ext cx="8382000" cy="4204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sz="4000" b="1" dirty="0"/>
              <a:t>Attacks on the web server</a:t>
            </a:r>
          </a:p>
          <a:p>
            <a:r>
              <a:rPr lang="en-US" sz="4000" b="1" dirty="0"/>
              <a:t>Attacks on the web client</a:t>
            </a:r>
          </a:p>
          <a:p>
            <a:r>
              <a:rPr lang="en-US" sz="4000" b="1" dirty="0"/>
              <a:t>Attacks on the web application</a:t>
            </a:r>
          </a:p>
          <a:p>
            <a:r>
              <a:rPr lang="en-US" sz="4000" b="1" dirty="0"/>
              <a:t>Attacks on the web user</a:t>
            </a:r>
          </a:p>
          <a:p>
            <a:r>
              <a:rPr lang="en-US" sz="4000" b="1" dirty="0"/>
              <a:t>Attacks on the network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Attacks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3886200"/>
            <a:ext cx="2819400" cy="2239963"/>
          </a:xfrm>
        </p:spPr>
        <p:txBody>
          <a:bodyPr/>
          <a:lstStyle/>
          <a:p>
            <a:pPr>
              <a:buNone/>
            </a:pPr>
            <a:endParaRPr lang="en-US" i="1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05000"/>
            <a:ext cx="8229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Attacks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" y="1762125"/>
            <a:ext cx="832485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WEBSITE IS TO BE TRUSTED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524000"/>
            <a:ext cx="8305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Attacks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84582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ecurity-ULM- Presentation-2011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LM with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LM fill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ULM artistic with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LM artistic with ULM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ULM artistic fill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ULM artistic filler with transparent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Blank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Security-ULM- Presentation-2011v2</Template>
  <TotalTime>4432</TotalTime>
  <Words>507</Words>
  <Application>Microsoft Office PowerPoint</Application>
  <PresentationFormat>On-screen Show (4:3)</PresentationFormat>
  <Paragraphs>123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Times New Roman</vt:lpstr>
      <vt:lpstr>Security-ULM- Presentation-2011v2</vt:lpstr>
      <vt:lpstr>ULM with graphic</vt:lpstr>
      <vt:lpstr>ULM filler slides</vt:lpstr>
      <vt:lpstr>ULM artistic with logo</vt:lpstr>
      <vt:lpstr>ULM artistic with ULM graphic</vt:lpstr>
      <vt:lpstr>ULM artistic filler</vt:lpstr>
      <vt:lpstr>ULM artistic filler with transparent logo</vt:lpstr>
      <vt:lpstr>Blank Master</vt:lpstr>
      <vt:lpstr>Application Security</vt:lpstr>
      <vt:lpstr>Where do we find Web Applications</vt:lpstr>
      <vt:lpstr>Rule I</vt:lpstr>
      <vt:lpstr>Attacks</vt:lpstr>
      <vt:lpstr>Types of Attacks</vt:lpstr>
      <vt:lpstr>Server Attacks</vt:lpstr>
      <vt:lpstr>Client Attacks</vt:lpstr>
      <vt:lpstr>NO WEBSITE IS TO BE TRUSTED</vt:lpstr>
      <vt:lpstr>Application Attacks</vt:lpstr>
      <vt:lpstr>User Attacks</vt:lpstr>
      <vt:lpstr>Network Attacks</vt:lpstr>
      <vt:lpstr>Rule I</vt:lpstr>
      <vt:lpstr>SQL Injection</vt:lpstr>
      <vt:lpstr>Goal of SQL Injection</vt:lpstr>
      <vt:lpstr>Injection Flow</vt:lpstr>
      <vt:lpstr>Dangers of SQL Injection</vt:lpstr>
      <vt:lpstr>More Dangers</vt:lpstr>
      <vt:lpstr>SQL</vt:lpstr>
      <vt:lpstr>SQL Examples</vt:lpstr>
      <vt:lpstr>SQL in a Single Slide</vt:lpstr>
      <vt:lpstr>Recommendations</vt:lpstr>
      <vt:lpstr>SQL INJECTION ILLUSTRATED</vt:lpstr>
      <vt:lpstr>Things We Can do</vt:lpstr>
      <vt:lpstr>Blind SQL</vt:lpstr>
      <vt:lpstr>4 BASIC APPROACHES</vt:lpstr>
      <vt:lpstr>LAB – SQL INJECTION</vt:lpstr>
      <vt:lpstr>XSS Scripting</vt:lpstr>
      <vt:lpstr>Where do find it ??</vt:lpstr>
      <vt:lpstr>What can you do ??</vt:lpstr>
      <vt:lpstr>Persistent XSS</vt:lpstr>
      <vt:lpstr>Summary Persistent</vt:lpstr>
      <vt:lpstr>Exploiting XSS</vt:lpstr>
      <vt:lpstr>Finding XSS Scripting</vt:lpstr>
      <vt:lpstr>Lets do – SQL Injection </vt:lpstr>
      <vt:lpstr>Lets do – XSS Scripting Lab</vt:lpstr>
    </vt:vector>
  </TitlesOfParts>
  <Company>Altran Control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on the Front Lines of Information Security</dc:title>
  <dc:creator>Allen Lum</dc:creator>
  <cp:lastModifiedBy>allen lum</cp:lastModifiedBy>
  <cp:revision>170</cp:revision>
  <dcterms:created xsi:type="dcterms:W3CDTF">2011-10-25T21:30:11Z</dcterms:created>
  <dcterms:modified xsi:type="dcterms:W3CDTF">2017-03-29T01:54:41Z</dcterms:modified>
</cp:coreProperties>
</file>